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79" r:id="rId4"/>
    <p:sldId id="258" r:id="rId5"/>
    <p:sldId id="280" r:id="rId6"/>
    <p:sldId id="281" r:id="rId7"/>
    <p:sldId id="259" r:id="rId8"/>
    <p:sldId id="282" r:id="rId9"/>
    <p:sldId id="273" r:id="rId10"/>
    <p:sldId id="260" r:id="rId11"/>
    <p:sldId id="262" r:id="rId12"/>
    <p:sldId id="261" r:id="rId13"/>
    <p:sldId id="263" r:id="rId14"/>
    <p:sldId id="274" r:id="rId15"/>
    <p:sldId id="275" r:id="rId16"/>
    <p:sldId id="276" r:id="rId17"/>
    <p:sldId id="267" r:id="rId18"/>
    <p:sldId id="266" r:id="rId19"/>
    <p:sldId id="268" r:id="rId20"/>
    <p:sldId id="272" r:id="rId21"/>
    <p:sldId id="270" r:id="rId22"/>
    <p:sldId id="288" r:id="rId23"/>
    <p:sldId id="283" r:id="rId24"/>
    <p:sldId id="269" r:id="rId25"/>
    <p:sldId id="284" r:id="rId26"/>
    <p:sldId id="277" r:id="rId27"/>
    <p:sldId id="285" r:id="rId28"/>
    <p:sldId id="286" r:id="rId29"/>
    <p:sldId id="278" r:id="rId30"/>
    <p:sldId id="287" r:id="rId31"/>
    <p:sldId id="265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39" autoAdjust="0"/>
    <p:restoredTop sz="89858" autoAdjust="0"/>
  </p:normalViewPr>
  <p:slideViewPr>
    <p:cSldViewPr>
      <p:cViewPr varScale="1">
        <p:scale>
          <a:sx n="66" d="100"/>
          <a:sy n="66" d="100"/>
        </p:scale>
        <p:origin x="-150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DEC100-71D7-4C91-8D20-784C7B93E200}" type="datetimeFigureOut">
              <a:rPr lang="ru-RU" smtClean="0"/>
              <a:t>13.12.2016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AD413E-CBD1-4092-9317-4AB8982499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8399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AD413E-CBD1-4092-9317-4AB898249968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374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-315416"/>
            <a:ext cx="7173416" cy="717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06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525" cy="690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042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2488"/>
            <a:ext cx="9153526" cy="690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112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9" y="-27384"/>
            <a:ext cx="9153526" cy="690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97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526" cy="690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672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0242"/>
            <a:ext cx="9180512" cy="6905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29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66913" y="5661248"/>
            <a:ext cx="12778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2">
                    <a:lumMod val="40000"/>
                    <a:lumOff val="60000"/>
                  </a:schemeClr>
                </a:solidFill>
                <a:latin typeface="Ice Tea" panose="02000500000000000000" pitchFamily="2" charset="0"/>
              </a:rPr>
              <a:t>МОЙ</a:t>
            </a:r>
          </a:p>
          <a:p>
            <a:r>
              <a:rPr lang="ru-RU" dirty="0">
                <a:solidFill>
                  <a:schemeClr val="tx2">
                    <a:lumMod val="40000"/>
                    <a:lumOff val="60000"/>
                  </a:schemeClr>
                </a:solidFill>
                <a:latin typeface="Ice Tea" panose="02000500000000000000" pitchFamily="2" charset="0"/>
              </a:rPr>
              <a:t>КОРЕЙСКИЙ </a:t>
            </a:r>
          </a:p>
          <a:p>
            <a:r>
              <a:rPr lang="ru-RU" dirty="0">
                <a:solidFill>
                  <a:schemeClr val="tx2">
                    <a:lumMod val="40000"/>
                    <a:lumOff val="60000"/>
                  </a:schemeClr>
                </a:solidFill>
                <a:latin typeface="Ice Tea" panose="02000500000000000000" pitchFamily="2" charset="0"/>
              </a:rPr>
              <a:t>ДНЕВНИК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81"/>
            <a:ext cx="9153525" cy="690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358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53526" cy="690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12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0241"/>
            <a:ext cx="9153525" cy="690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986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53525" cy="690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695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25"/>
            <a:ext cx="9153525" cy="690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576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79"/>
            <a:ext cx="9153526" cy="690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201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" y="0"/>
            <a:ext cx="9153525" cy="690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70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9153526" cy="690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064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8699"/>
            <a:ext cx="9153525" cy="690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682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526" cy="690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320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97" y="12643"/>
            <a:ext cx="9153525" cy="690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9840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525" cy="690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419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526" cy="690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536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33"/>
            <a:ext cx="9153525" cy="690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091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525" cy="690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051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525" cy="690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0446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17859"/>
            <a:ext cx="9153525" cy="686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681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6" y="0"/>
            <a:ext cx="9153526" cy="690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23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8640960" cy="518457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39552" y="620688"/>
            <a:ext cx="8064896" cy="4608512"/>
          </a:xfrm>
          <a:prstGeom prst="rect">
            <a:avLst/>
          </a:prstGeom>
          <a:solidFill>
            <a:schemeClr val="bg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115616" y="2695420"/>
            <a:ext cx="72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07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53526" cy="690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2604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525" cy="686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817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6" y="0"/>
            <a:ext cx="9153526" cy="6867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050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525" cy="690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545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" y="17859"/>
            <a:ext cx="9153525" cy="686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313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525" cy="690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519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2212</TotalTime>
  <Words>8</Words>
  <Application>Microsoft Office PowerPoint</Application>
  <PresentationFormat>Экран (4:3)</PresentationFormat>
  <Paragraphs>5</Paragraphs>
  <Slides>31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78</cp:revision>
  <dcterms:created xsi:type="dcterms:W3CDTF">2016-10-27T14:42:06Z</dcterms:created>
  <dcterms:modified xsi:type="dcterms:W3CDTF">2016-12-13T12:47:54Z</dcterms:modified>
</cp:coreProperties>
</file>